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477ED-6336-44A7-A9FF-F88A22450B51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D130E-40F1-4E22-894E-4E737199DC0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92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130E-40F1-4E22-894E-4E737199DC0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64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4D3029A-8A06-419E-A7AC-23C5044077FE}" type="datetimeFigureOut">
              <a:rPr lang="es-CO" smtClean="0"/>
              <a:t>29/10/2014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87ECDB1-FB30-4F1B-A41D-54AD95667C0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urospeakuk.com/wp-content/uploads/2013/12/navidad-venezue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43" y="2348880"/>
            <a:ext cx="3528392" cy="3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7561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G:\dcim\Camera\2014-09-18_16-03-42_6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5" y="2463602"/>
            <a:ext cx="4235089" cy="4142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studiante\Desktop\tregalos animado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01" y="188640"/>
            <a:ext cx="3757799" cy="22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eep Aw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1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1</Words>
  <Application>Microsoft Office PowerPoint</Application>
  <PresentationFormat>Presentación en pantalla (4:3)</PresentationFormat>
  <Paragraphs>1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Austin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Estudiante</cp:lastModifiedBy>
  <cp:revision>4</cp:revision>
  <dcterms:created xsi:type="dcterms:W3CDTF">2014-10-29T21:25:48Z</dcterms:created>
  <dcterms:modified xsi:type="dcterms:W3CDTF">2014-10-29T22:16:37Z</dcterms:modified>
</cp:coreProperties>
</file>